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b2616e33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b2616e33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b2616e33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b2616e33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b2616e33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b2616e33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fb2616e33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fb2616e3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b2616e33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b2616e33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b2616e33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b2616e33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b2616e33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fb2616e33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b2616e33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b2616e33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b2616e33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b2616e33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b2616e33c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b2616e33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b2616e3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b2616e3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b2616e33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b2616e33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fb2616e33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fb2616e33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b2616e33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b2616e33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b2616e33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b2616e33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b2616e33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b2616e33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b2616e33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b2616e33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b2616e33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b2616e33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b2616e33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b2616e33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b2616e33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b2616e33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b2616e33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b2616e33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b2616e33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b2616e33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b2616e33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b2616e33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b2616e33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b2616e33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b2616e33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b2616e33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b2616e33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b2616e33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b2616e33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b2616e33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b2616e33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b2616e33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b2616e33c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b2616e33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b2616e33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b2616e33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b2616e33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b2616e33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b2616e33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b2616e33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fb2616e33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fb2616e33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b2616e33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fb2616e33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b2616e33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b2616e33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b2616e33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fb2616e33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b2616e33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b2616e33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fb2616e33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fb2616e33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fb2616e33c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fb2616e33c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fb2616e33c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fb2616e33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fb2616e33c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fb2616e33c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b2616e33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b2616e33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b2616e33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fb2616e33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b2616e33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b2616e33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b2616e33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fb2616e33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b2616e33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b2616e33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b2616e33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b2616e33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b2616e33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b2616e33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fb2616e33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fb2616e33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Discriminant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47850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Slides </a:t>
            </a:r>
            <a:r>
              <a:rPr lang="en" sz="2400"/>
              <a:t>from Statquest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